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60" r:id="rId5"/>
    <p:sldId id="271" r:id="rId6"/>
    <p:sldId id="262" r:id="rId7"/>
    <p:sldId id="257" r:id="rId8"/>
    <p:sldId id="258" r:id="rId9"/>
    <p:sldId id="259" r:id="rId10"/>
    <p:sldId id="266" r:id="rId11"/>
    <p:sldId id="263" r:id="rId12"/>
    <p:sldId id="264" r:id="rId13"/>
    <p:sldId id="265" r:id="rId14"/>
    <p:sldId id="256" r:id="rId15"/>
    <p:sldId id="267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66" d="100"/>
          <a:sy n="66" d="100"/>
        </p:scale>
        <p:origin x="77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6079495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1417577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99881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822814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40654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52578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558512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67330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51942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792432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84537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CA89A-7645-406A-ABC8-D97CC010C74B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D60D6-93E4-4F64-BD53-BB2520B678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02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scontent-bog1-1.cdninstagram.com/v/t51.2885-15/e35/74419225_398258357751574_1687250341871444332_n.jpg?tp=1&amp;_nc_ht=scontent-bog1-1.cdninstagram.com&amp;_nc_cat=110&amp;_nc_ohc=NnVv-dJPfZsAX-1otZ5&amp;edm=AABBvjUAAAAA&amp;ccb=7-4&amp;oh=7d8dc1d3446935f8e452f323bc24074b&amp;oe=609F88E1&amp;_nc_sid=83d60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686" y="-929150"/>
            <a:ext cx="9463314" cy="77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-bog1-1.cdninstagram.com/v/t51.2885-15/e35/74419225_398258357751574_1687250341871444332_n.jpg?tp=1&amp;_nc_ht=scontent-bog1-1.cdninstagram.com&amp;_nc_cat=110&amp;_nc_ohc=NnVv-dJPfZsAX-1otZ5&amp;edm=AABBvjUAAAAA&amp;ccb=7-4&amp;oh=7d8dc1d3446935f8e452f323bc24074b&amp;oe=609F88E1&amp;_nc_sid=83d60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929150"/>
            <a:ext cx="9989575" cy="77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content-bog1-1.cdninstagram.com/v/t51.2885-15/e35/74419225_398258357751574_1687250341871444332_n.jpg?tp=1&amp;_nc_ht=scontent-bog1-1.cdninstagram.com&amp;_nc_cat=110&amp;_nc_ohc=NnVv-dJPfZsAX-1otZ5&amp;edm=AABBvjUAAAAA&amp;ccb=7-4&amp;oh=7d8dc1d3446935f8e452f323bc24074b&amp;oe=609F88E1&amp;_nc_sid=83d6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425" y="-929150"/>
            <a:ext cx="7787150" cy="77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532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03" y="-1340625"/>
            <a:ext cx="7147774" cy="88730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r="83964"/>
          <a:stretch/>
        </p:blipFill>
        <p:spPr>
          <a:xfrm>
            <a:off x="-1" y="-1340626"/>
            <a:ext cx="2253803" cy="88730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75856"/>
          <a:stretch/>
        </p:blipFill>
        <p:spPr>
          <a:xfrm>
            <a:off x="9401577" y="-1340626"/>
            <a:ext cx="2781845" cy="88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1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62"/>
          <a:stretch/>
        </p:blipFill>
        <p:spPr>
          <a:xfrm>
            <a:off x="0" y="-478665"/>
            <a:ext cx="2891708" cy="74782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08" y="-605307"/>
            <a:ext cx="6046229" cy="747823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7"/>
          <a:stretch/>
        </p:blipFill>
        <p:spPr>
          <a:xfrm>
            <a:off x="8937937" y="-478665"/>
            <a:ext cx="3254062" cy="74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3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2102"/>
            <a:ext cx="12192000" cy="856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99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bog1-1.cdninstagram.com/v/t51.2885-15/e35/72478435_399727114052406_7757796311189208203_n.jpg?tp=1&amp;_nc_ht=scontent-bog1-1.cdninstagram.com&amp;_nc_cat=106&amp;_nc_ohc=3SdtkF2gYi8AX81JPN_&amp;edm=AABBvjUAAAAA&amp;ccb=7-4&amp;oh=b526028d77cbd21506db6b84949ed215&amp;oe=609F52CE&amp;_nc_sid=83d6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24196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426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-bog1-1.cdninstagram.com/v/t51.2885-15/e35/s1080x1080/159938918_301877804604080_6027677662206175880_n.jpg?tp=1&amp;_nc_ht=scontent-bog1-1.cdninstagram.com&amp;_nc_cat=108&amp;_nc_ohc=IxQ7l_sl_RYAX9FZkC7&amp;edm=AABBvjUAAAAA&amp;ccb=7-4&amp;oh=6c9034331cf2b95d09e68323389e2a8d&amp;oe=609D09F6&amp;_nc_sid=83d6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scontent-bog1-1.cdninstagram.com/v/t51.2885-15/e35/s1080x1080/159938918_301877804604080_6027677662206175880_n.jpg?tp=1&amp;_nc_ht=scontent-bog1-1.cdninstagram.com&amp;_nc_cat=108&amp;_nc_ohc=IxQ7l_sl_RYAX9FZkC7&amp;edm=AABBvjUAAAAA&amp;ccb=7-4&amp;oh=6c9034331cf2b95d09e68323389e2a8d&amp;oe=609D09F6&amp;_nc_sid=83d6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7" y="-9526"/>
            <a:ext cx="10287000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755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2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8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scontent-bog1-1.cdninstagram.com/v/t51.2885-15/e35/s1080x1080/82311531_186239922752738_3638337629336801084_n.jpg?tp=1&amp;_nc_ht=scontent-bog1-1.cdninstagram.com&amp;_nc_cat=102&amp;_nc_ohc=v67tUHbpGtYAX8BpHkv&amp;edm=AABBvjUAAAAA&amp;ccb=7-4&amp;oh=affe2c539e3fdbe5d4bfc2c3776cc9a3&amp;oe=609ECABD&amp;_nc_sid=83d6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6404"/>
            <a:ext cx="12192000" cy="87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scontent-bog1-1.cdninstagram.com/v/t51.2885-15/e35/s1080x1080/82311531_186239922752738_3638337629336801084_n.jpg?tp=1&amp;_nc_ht=scontent-bog1-1.cdninstagram.com&amp;_nc_cat=102&amp;_nc_ohc=v67tUHbpGtYAX8BpHkv&amp;edm=AABBvjUAAAAA&amp;ccb=7-4&amp;oh=affe2c539e3fdbe5d4bfc2c3776cc9a3&amp;oe=609ECABD&amp;_nc_sid=83d6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98" y="-1886404"/>
            <a:ext cx="8744404" cy="87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515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95401"/>
            <a:ext cx="12192001" cy="81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51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5813"/>
            <a:ext cx="12191999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5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68"/>
          <a:stretch/>
        </p:blipFill>
        <p:spPr>
          <a:xfrm>
            <a:off x="0" y="-751833"/>
            <a:ext cx="2099256" cy="776596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0"/>
          <a:stretch/>
        </p:blipFill>
        <p:spPr>
          <a:xfrm>
            <a:off x="9427334" y="-751833"/>
            <a:ext cx="2764665" cy="77659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99" y="-751833"/>
            <a:ext cx="7765960" cy="77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7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0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0</Words>
  <Application>Microsoft Office PowerPoint</Application>
  <PresentationFormat>Panorámica</PresentationFormat>
  <Paragraphs>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Alejandro Benavides Ramirez</dc:creator>
  <cp:lastModifiedBy>Jose Alejandro Benavides Ramirez</cp:lastModifiedBy>
  <cp:revision>5</cp:revision>
  <dcterms:created xsi:type="dcterms:W3CDTF">2021-04-16T01:35:01Z</dcterms:created>
  <dcterms:modified xsi:type="dcterms:W3CDTF">2021-04-16T03:46:32Z</dcterms:modified>
</cp:coreProperties>
</file>